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1" r:id="rId4"/>
    <p:sldId id="267" r:id="rId5"/>
    <p:sldId id="272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6" y="3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501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724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448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045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26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710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613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468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6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18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955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28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земельных участков под аварийными домами в муниципальном образовании городской округ город Тула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04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502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земельного участка под многоквартирным домом: Ленинский район, п. Ленинский, ул. Набережная  д.2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9900" y="1695449"/>
            <a:ext cx="5200649" cy="48672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1" y="1809750"/>
            <a:ext cx="5438774" cy="4752975"/>
          </a:xfrm>
          <a:prstGeom prst="rect">
            <a:avLst/>
          </a:prstGeom>
        </p:spPr>
      </p:pic>
      <p:cxnSp>
        <p:nvCxnSpPr>
          <p:cNvPr id="10" name="Прямая со стрелкой 9"/>
          <p:cNvCxnSpPr>
            <a:stCxn id="2" idx="2"/>
          </p:cNvCxnSpPr>
          <p:nvPr/>
        </p:nvCxnSpPr>
        <p:spPr>
          <a:xfrm flipH="1">
            <a:off x="5029201" y="1200150"/>
            <a:ext cx="1066799" cy="354330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2"/>
          </p:cNvCxnSpPr>
          <p:nvPr/>
        </p:nvCxnSpPr>
        <p:spPr>
          <a:xfrm>
            <a:off x="6096000" y="1200150"/>
            <a:ext cx="2219325" cy="2619375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996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502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земельного участка под многоквартирным домом: Ленинский район, п. Ленинский, ул. Набережная  д.2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190" y="1476375"/>
            <a:ext cx="8247619" cy="4533900"/>
          </a:xfrm>
          <a:prstGeom prst="rect">
            <a:avLst/>
          </a:prstGeom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5629275" y="1000125"/>
            <a:ext cx="533400" cy="217170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41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502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земельного участка под многоквартирным домом: Ленинский район, с.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Пятницкое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ул. Школьная  д.2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5575" y="1600200"/>
            <a:ext cx="5486399" cy="47621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504949"/>
            <a:ext cx="6010275" cy="5210175"/>
          </a:xfrm>
          <a:prstGeom prst="rect">
            <a:avLst/>
          </a:prstGeom>
        </p:spPr>
      </p:pic>
      <p:cxnSp>
        <p:nvCxnSpPr>
          <p:cNvPr id="10" name="Прямая со стрелкой 9"/>
          <p:cNvCxnSpPr/>
          <p:nvPr/>
        </p:nvCxnSpPr>
        <p:spPr>
          <a:xfrm flipH="1">
            <a:off x="2695575" y="1200150"/>
            <a:ext cx="2514600" cy="2238375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257800" y="1200150"/>
            <a:ext cx="3076575" cy="287655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012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502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земельного участка под многоквартирным домом: Ленинский район, с.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Пятницкое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ул. Школьная  д.2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1533761"/>
            <a:ext cx="5400675" cy="4381263"/>
          </a:xfrm>
          <a:prstGeom prst="rect">
            <a:avLst/>
          </a:prstGeom>
        </p:spPr>
      </p:pic>
      <p:sp>
        <p:nvSpPr>
          <p:cNvPr id="15" name="Стрелка вправо 14"/>
          <p:cNvSpPr/>
          <p:nvPr/>
        </p:nvSpPr>
        <p:spPr>
          <a:xfrm>
            <a:off x="3990975" y="3238500"/>
            <a:ext cx="771525" cy="2190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89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89</Words>
  <Application>Microsoft Office PowerPoint</Application>
  <PresentationFormat>Широкоэкранный</PresentationFormat>
  <Paragraphs>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Формирование земельных участков под аварийными домами в муниципальном образовании городской округ город Тула</vt:lpstr>
      <vt:lpstr>Проводится формирование земельного участка под многоквартирным домом: Ленинский район, п. Ленинский, ул. Набережная  д.2</vt:lpstr>
      <vt:lpstr>Проводится формирование земельного участка под многоквартирным домом: Ленинский район, п. Ленинский, ул. Набережная  д.2</vt:lpstr>
      <vt:lpstr>Проводится формирование земельного участка под многоквартирным домом: Ленинский район, с. Пятницкое, ул. Школьная  д.2</vt:lpstr>
      <vt:lpstr>Проводится формирование земельного участка под многоквартирным домом: Ленинский район, с. Пятницкое, ул. Школьная  д.2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земельных участков под аварийными домами в муниципальном образовании городской округ город Тула</dc:title>
  <dc:creator>Андреева Альбина Николаевна</dc:creator>
  <cp:lastModifiedBy>RyabovaNV</cp:lastModifiedBy>
  <cp:revision>10</cp:revision>
  <dcterms:created xsi:type="dcterms:W3CDTF">2025-04-10T13:44:45Z</dcterms:created>
  <dcterms:modified xsi:type="dcterms:W3CDTF">2025-04-18T10:42:19Z</dcterms:modified>
</cp:coreProperties>
</file>